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81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24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63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20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95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3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38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7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0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58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B760-AE5F-4E83-A016-5F0BC9E09E54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98B4-C589-43DA-AD37-60F301E813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6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49"/>
          <a:stretch/>
        </p:blipFill>
        <p:spPr bwMode="auto">
          <a:xfrm>
            <a:off x="1136073" y="521942"/>
            <a:ext cx="8395854" cy="467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644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Fabienne</dc:creator>
  <cp:lastModifiedBy>Fabienne de Germay</cp:lastModifiedBy>
  <cp:revision>25</cp:revision>
  <dcterms:created xsi:type="dcterms:W3CDTF">2016-09-26T08:05:33Z</dcterms:created>
  <dcterms:modified xsi:type="dcterms:W3CDTF">2016-10-17T17:35:34Z</dcterms:modified>
</cp:coreProperties>
</file>